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55"/>
  </p:notesMasterIdLst>
  <p:sldIdLst>
    <p:sldId id="30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fld id="{3A2BE2FB-5A32-4C8B-A343-4400603AE5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8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1572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572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099A7-4CAF-4ED7-B362-BA5C8B5A22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0">
    <p:fade thruBlk="1"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39FB4-EBF7-49E0-A990-7971250CE4B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0">
    <p:fade thruBlk="1"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5293-4E63-4C85-BAA1-52C120FA60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0">
    <p:fade thruBlk="1"/>
    <p:sndAc>
      <p:stSnd>
        <p:snd r:embed="rId1" name="arrow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CA5F7-3394-4E9D-A26F-238864E75ED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0">
    <p:fade thruBlk="1"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5AB6E-10E6-41E7-9CB5-39E0C4C7BB2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0">
    <p:fade thruBlk="1"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A0A2E-7880-4881-B052-DCF43771DD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0">
    <p:fade thruBlk="1"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BC4DE-608F-4330-A115-ABA9DFD72A1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0">
    <p:fade thruBlk="1"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90CBC-20AF-4A42-8E17-D4ACAD618C8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0">
    <p:fade thruBlk="1"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4CC7E-ED81-4798-98A7-8D044AA3B7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0">
    <p:fade thruBlk="1"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EFE4E-929B-4FF1-ABF4-48142CCA448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0">
    <p:fade thruBlk="1"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83D97-D323-433A-845D-9A7EEFE32B9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0">
    <p:fade thruBlk="1"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CF7C7-DD73-4F01-A962-EC7161D331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0">
    <p:fade thruBlk="1"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1469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69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69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69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69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69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70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70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70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1470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470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70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70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70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F618D0D-81C6-4198-96F4-5F2EA965365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advTm="20000">
    <p:fade thruBlk="1"/>
    <p:sndAc>
      <p:stSnd>
        <p:snd r:embed="rId14" name="arrow.wav"/>
      </p:stSnd>
    </p:sndAc>
  </p:transition>
  <p:timing>
    <p:tnLst>
      <p:par>
        <p:cTn id="1" dur="indefinite" restart="never" nodeType="tmRoot"/>
      </p:par>
    </p:tnLst>
  </p:timing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71563" y="2500313"/>
            <a:ext cx="7543800" cy="17145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fa-IR" dirty="0" smtClean="0"/>
          </a:p>
          <a:p>
            <a:pPr>
              <a:defRPr/>
            </a:pPr>
            <a:endParaRPr lang="fa-IR" dirty="0" smtClean="0"/>
          </a:p>
          <a:p>
            <a:pPr>
              <a:defRPr/>
            </a:pPr>
            <a:endParaRPr lang="fa-IR" dirty="0" smtClean="0"/>
          </a:p>
          <a:p>
            <a:pPr>
              <a:defRPr/>
            </a:pPr>
            <a:endParaRPr lang="fa-IR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fa-IR" dirty="0" smtClean="0">
                <a:cs typeface="B Koodak" pitchFamily="2" charset="-78"/>
              </a:rPr>
              <a:t>زهرابيگم آقاميري(</a:t>
            </a:r>
            <a:r>
              <a:rPr lang="en-US" dirty="0" smtClean="0">
                <a:cs typeface="B Koodak" pitchFamily="2" charset="-78"/>
              </a:rPr>
              <a:t>(</a:t>
            </a:r>
            <a:r>
              <a:rPr lang="en-US" dirty="0" err="1" smtClean="0">
                <a:cs typeface="B Koodak" pitchFamily="2" charset="-78"/>
              </a:rPr>
              <a:t>Msc</a:t>
            </a:r>
            <a:r>
              <a:rPr lang="en-US" dirty="0" smtClean="0">
                <a:cs typeface="B Koodak" pitchFamily="2" charset="-78"/>
              </a:rPr>
              <a:t>-Mph</a:t>
            </a:r>
            <a:endParaRPr lang="fa-IR" dirty="0" smtClean="0">
              <a:cs typeface="B Koodak" pitchFamily="2" charset="-78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fa-IR" dirty="0" smtClean="0">
                <a:cs typeface="B Koodak" pitchFamily="2" charset="-78"/>
              </a:rPr>
              <a:t>دانشگاه علوم پزشكي تهران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75A38-DFB8-42DC-8E50-5BA5037027D5}" type="slidenum">
              <a:rPr lang="ar-SA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076" name="Picture 7" descr="6_besm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212725"/>
            <a:ext cx="40005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2D79C-0EF6-439E-860D-ACC287769AE0}" type="slidenum">
              <a:rPr lang="ar-SA"/>
              <a:pPr>
                <a:defRPr/>
              </a:pPr>
              <a:t>10</a:t>
            </a:fld>
            <a:endParaRPr lang="en-US"/>
          </a:p>
        </p:txBody>
      </p:sp>
      <p:pic>
        <p:nvPicPr>
          <p:cNvPr id="12291" name="Picture 5" descr="TAGHZYE9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12292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78581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0E6F5-6ED7-4AA9-9AFA-302D4A9BB283}" type="slidenum">
              <a:rPr lang="ar-SA"/>
              <a:pPr>
                <a:defRPr/>
              </a:pPr>
              <a:t>11</a:t>
            </a:fld>
            <a:endParaRPr lang="en-US"/>
          </a:p>
        </p:txBody>
      </p:sp>
      <p:pic>
        <p:nvPicPr>
          <p:cNvPr id="13315" name="Picture 5" descr="TAGHZYE10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285875" y="857250"/>
            <a:ext cx="7421563" cy="5343525"/>
          </a:xfrm>
          <a:noFill/>
        </p:spPr>
      </p:pic>
      <p:pic>
        <p:nvPicPr>
          <p:cNvPr id="13316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71437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2FAF6-DE47-4938-94DA-4120CA253587}" type="slidenum">
              <a:rPr lang="ar-SA"/>
              <a:pPr>
                <a:defRPr/>
              </a:pPr>
              <a:t>12</a:t>
            </a:fld>
            <a:endParaRPr lang="en-US"/>
          </a:p>
        </p:txBody>
      </p:sp>
      <p:pic>
        <p:nvPicPr>
          <p:cNvPr id="14339" name="Picture 6" descr="TAGHZY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620713"/>
            <a:ext cx="73771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50006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6767F-AF53-4422-B358-84946C7F3EAD}" type="slidenum">
              <a:rPr lang="ar-SA"/>
              <a:pPr>
                <a:defRPr/>
              </a:pPr>
              <a:t>13</a:t>
            </a:fld>
            <a:endParaRPr lang="en-US"/>
          </a:p>
        </p:txBody>
      </p:sp>
      <p:pic>
        <p:nvPicPr>
          <p:cNvPr id="15363" name="Picture 5" descr="TAGHZYE1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15364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8572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EB6F7-8496-4F75-87F9-5AA10D534268}" type="slidenum">
              <a:rPr lang="ar-SA"/>
              <a:pPr>
                <a:defRPr/>
              </a:pPr>
              <a:t>14</a:t>
            </a:fld>
            <a:endParaRPr lang="en-US"/>
          </a:p>
        </p:txBody>
      </p:sp>
      <p:pic>
        <p:nvPicPr>
          <p:cNvPr id="16387" name="Picture 5" descr="TAGHZYE1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16388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5715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82CAA-1F23-42C4-81B2-068022B22D9C}" type="slidenum">
              <a:rPr lang="ar-SA"/>
              <a:pPr>
                <a:defRPr/>
              </a:pPr>
              <a:t>15</a:t>
            </a:fld>
            <a:endParaRPr lang="en-US"/>
          </a:p>
        </p:txBody>
      </p:sp>
      <p:pic>
        <p:nvPicPr>
          <p:cNvPr id="17411" name="Picture 5" descr="TAGHZYE14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17412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6429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3976A-3C6C-4130-A729-8B6C80471D2A}" type="slidenum">
              <a:rPr lang="ar-SA"/>
              <a:pPr>
                <a:defRPr/>
              </a:pPr>
              <a:t>16</a:t>
            </a:fld>
            <a:endParaRPr lang="en-US"/>
          </a:p>
        </p:txBody>
      </p:sp>
      <p:pic>
        <p:nvPicPr>
          <p:cNvPr id="18435" name="Picture 5" descr="TAGHZYE15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18436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8572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E20E-0AA2-46BB-9684-1E60E7CA3F31}" type="slidenum">
              <a:rPr lang="ar-SA"/>
              <a:pPr>
                <a:defRPr/>
              </a:pPr>
              <a:t>17</a:t>
            </a:fld>
            <a:endParaRPr lang="en-US"/>
          </a:p>
        </p:txBody>
      </p:sp>
      <p:pic>
        <p:nvPicPr>
          <p:cNvPr id="19459" name="Picture 5" descr="TAGHZYE16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19460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8572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F5C0E-3EB9-4547-9EA6-B19E56315696}" type="slidenum">
              <a:rPr lang="ar-SA"/>
              <a:pPr>
                <a:defRPr/>
              </a:pPr>
              <a:t>18</a:t>
            </a:fld>
            <a:endParaRPr lang="en-US"/>
          </a:p>
        </p:txBody>
      </p:sp>
      <p:pic>
        <p:nvPicPr>
          <p:cNvPr id="20483" name="Picture 5" descr="TAGHZYE17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20484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572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3AF37-A822-49CA-9330-37D6B6F3497A}" type="slidenum">
              <a:rPr lang="ar-SA"/>
              <a:pPr>
                <a:defRPr/>
              </a:pPr>
              <a:t>19</a:t>
            </a:fld>
            <a:endParaRPr lang="en-US"/>
          </a:p>
        </p:txBody>
      </p:sp>
      <p:pic>
        <p:nvPicPr>
          <p:cNvPr id="21507" name="Picture 5" descr="TAGHZYE18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21508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92868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B276B-97F2-4784-8672-A4419BEE30B6}" type="slidenum">
              <a:rPr lang="ar-SA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a-IR" sz="8000" dirty="0" smtClean="0">
                <a:solidFill>
                  <a:srgbClr val="FFC000"/>
                </a:solidFill>
                <a:cs typeface="B Koodak" pitchFamily="2" charset="-78"/>
              </a:rPr>
              <a:t>زندگی عاری از خطر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6000" dirty="0" smtClean="0">
                <a:solidFill>
                  <a:srgbClr val="FF0000"/>
                </a:solidFill>
                <a:cs typeface="B Koodak" pitchFamily="2" charset="-78"/>
              </a:rPr>
              <a:t>تغذیه ناسالم</a:t>
            </a:r>
            <a:endParaRPr lang="en-US" sz="6000" dirty="0" smtClean="0">
              <a:solidFill>
                <a:srgbClr val="FF0000"/>
              </a:solidFill>
              <a:cs typeface="B Koodak" pitchFamily="2" charset="-78"/>
            </a:endParaRPr>
          </a:p>
        </p:txBody>
      </p:sp>
      <p:pic>
        <p:nvPicPr>
          <p:cNvPr id="4100" name="Picture 5" descr="C:\Users\Afsaneh\Desktop\180px-Nutrit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2928938"/>
            <a:ext cx="342265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5715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Afsaneh\Desktop\mascot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6625" y="2500313"/>
            <a:ext cx="2349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958C2-03F0-464E-A4B8-5A538E0FF20A}" type="slidenum">
              <a:rPr lang="ar-SA"/>
              <a:pPr>
                <a:defRPr/>
              </a:pPr>
              <a:t>20</a:t>
            </a:fld>
            <a:endParaRPr lang="en-US"/>
          </a:p>
        </p:txBody>
      </p:sp>
      <p:pic>
        <p:nvPicPr>
          <p:cNvPr id="22531" name="Picture 5" descr="TAGHZYE19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22532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78581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158A8-484A-4899-8A7C-893F2845C7E9}" type="slidenum">
              <a:rPr lang="ar-SA"/>
              <a:pPr>
                <a:defRPr/>
              </a:pPr>
              <a:t>21</a:t>
            </a:fld>
            <a:endParaRPr lang="en-US"/>
          </a:p>
        </p:txBody>
      </p:sp>
      <p:pic>
        <p:nvPicPr>
          <p:cNvPr id="23555" name="Picture 5" descr="TAGHZYE20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23556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78581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6C7F6-F347-4369-951D-20706D63CF96}" type="slidenum">
              <a:rPr lang="ar-SA"/>
              <a:pPr>
                <a:defRPr/>
              </a:pPr>
              <a:t>22</a:t>
            </a:fld>
            <a:endParaRPr lang="en-US"/>
          </a:p>
        </p:txBody>
      </p:sp>
      <p:pic>
        <p:nvPicPr>
          <p:cNvPr id="24579" name="Picture 5" descr="TAGHZYE21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24580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78581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B1229-1371-417B-A3F7-748DBE28D4A1}" type="slidenum">
              <a:rPr lang="ar-SA"/>
              <a:pPr>
                <a:defRPr/>
              </a:pPr>
              <a:t>23</a:t>
            </a:fld>
            <a:endParaRPr lang="en-US"/>
          </a:p>
        </p:txBody>
      </p:sp>
      <p:pic>
        <p:nvPicPr>
          <p:cNvPr id="25603" name="Picture 5" descr="TAGHZYE2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25604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78581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8072E-45B4-461E-8B2C-73F56C5904B4}" type="slidenum">
              <a:rPr lang="ar-SA"/>
              <a:pPr>
                <a:defRPr/>
              </a:pPr>
              <a:t>24</a:t>
            </a:fld>
            <a:endParaRPr lang="en-US"/>
          </a:p>
        </p:txBody>
      </p:sp>
      <p:pic>
        <p:nvPicPr>
          <p:cNvPr id="26627" name="Picture 5" descr="TAGHZYE2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26628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8572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F937A-842D-473B-8628-2424636C43FC}" type="slidenum">
              <a:rPr lang="ar-SA"/>
              <a:pPr>
                <a:defRPr/>
              </a:pPr>
              <a:t>25</a:t>
            </a:fld>
            <a:endParaRPr lang="en-US"/>
          </a:p>
        </p:txBody>
      </p:sp>
      <p:pic>
        <p:nvPicPr>
          <p:cNvPr id="27651" name="Picture 5" descr="TAGHZYE24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27652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71437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BEAFD-2D21-4539-A8E2-D4856450BC62}" type="slidenum">
              <a:rPr lang="ar-SA"/>
              <a:pPr>
                <a:defRPr/>
              </a:pPr>
              <a:t>26</a:t>
            </a:fld>
            <a:endParaRPr lang="en-US"/>
          </a:p>
        </p:txBody>
      </p:sp>
      <p:pic>
        <p:nvPicPr>
          <p:cNvPr id="28675" name="Picture 5" descr="TAGHZYE25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28676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78581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F8585-42B2-470E-BE4E-FCD2FBB32358}" type="slidenum">
              <a:rPr lang="ar-SA"/>
              <a:pPr>
                <a:defRPr/>
              </a:pPr>
              <a:t>27</a:t>
            </a:fld>
            <a:endParaRPr lang="en-US"/>
          </a:p>
        </p:txBody>
      </p:sp>
      <p:pic>
        <p:nvPicPr>
          <p:cNvPr id="29699" name="Picture 5" descr="TAGHZYE26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29700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0001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599BA-4905-442E-B38A-A93CFA3BAF77}" type="slidenum">
              <a:rPr lang="ar-SA"/>
              <a:pPr>
                <a:defRPr/>
              </a:pPr>
              <a:t>28</a:t>
            </a:fld>
            <a:endParaRPr lang="en-US"/>
          </a:p>
        </p:txBody>
      </p:sp>
      <p:pic>
        <p:nvPicPr>
          <p:cNvPr id="30723" name="Picture 5" descr="TAGHZYE27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30724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8572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9C66E-84F9-4944-B1B1-BF0CC53AC826}" type="slidenum">
              <a:rPr lang="ar-SA"/>
              <a:pPr>
                <a:defRPr/>
              </a:pPr>
              <a:t>29</a:t>
            </a:fld>
            <a:endParaRPr lang="en-US"/>
          </a:p>
        </p:txBody>
      </p:sp>
      <p:pic>
        <p:nvPicPr>
          <p:cNvPr id="31747" name="Picture 5" descr="TAGHZYE28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31748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8572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33E5F-3837-4BDB-98D5-9A17C1293C98}" type="slidenum">
              <a:rPr lang="ar-SA"/>
              <a:pPr>
                <a:defRPr/>
              </a:pPr>
              <a:t>3</a:t>
            </a:fld>
            <a:endParaRPr lang="en-US"/>
          </a:p>
        </p:txBody>
      </p:sp>
      <p:pic>
        <p:nvPicPr>
          <p:cNvPr id="5123" name="Picture 8" descr="TAGHZY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765175"/>
            <a:ext cx="74168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8572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11B31-CAAA-42B4-9180-E467CB409B73}" type="slidenum">
              <a:rPr lang="ar-SA"/>
              <a:pPr>
                <a:defRPr/>
              </a:pPr>
              <a:t>30</a:t>
            </a:fld>
            <a:endParaRPr lang="en-US"/>
          </a:p>
        </p:txBody>
      </p:sp>
      <p:pic>
        <p:nvPicPr>
          <p:cNvPr id="32771" name="Picture 5" descr="TAGHZYE29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32772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92868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EE56E-7085-4239-AB44-A528A6F846B4}" type="slidenum">
              <a:rPr lang="ar-SA"/>
              <a:pPr>
                <a:defRPr/>
              </a:pPr>
              <a:t>31</a:t>
            </a:fld>
            <a:endParaRPr lang="en-US"/>
          </a:p>
        </p:txBody>
      </p:sp>
      <p:pic>
        <p:nvPicPr>
          <p:cNvPr id="33795" name="Picture 5" descr="TAGHZYE30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33796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92868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944E0-4435-4891-B998-DAA46F44126E}" type="slidenum">
              <a:rPr lang="ar-SA"/>
              <a:pPr>
                <a:defRPr/>
              </a:pPr>
              <a:t>32</a:t>
            </a:fld>
            <a:endParaRPr lang="en-US"/>
          </a:p>
        </p:txBody>
      </p:sp>
      <p:pic>
        <p:nvPicPr>
          <p:cNvPr id="34819" name="Picture 7" descr="TAGHZYE3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684213"/>
            <a:ext cx="7543800" cy="5032375"/>
          </a:xfrm>
          <a:noFill/>
        </p:spPr>
      </p:pic>
      <p:pic>
        <p:nvPicPr>
          <p:cNvPr id="34820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07156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A1BF3-66D3-4A58-9E13-B80DEA9CD9BB}" type="slidenum">
              <a:rPr lang="ar-SA"/>
              <a:pPr>
                <a:defRPr/>
              </a:pPr>
              <a:t>33</a:t>
            </a:fld>
            <a:endParaRPr lang="en-US"/>
          </a:p>
        </p:txBody>
      </p:sp>
      <p:pic>
        <p:nvPicPr>
          <p:cNvPr id="35843" name="Picture 5" descr="TAGHZYE3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35844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8572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D57E3-EE60-4879-BE5A-9F74CE0DFE4C}" type="slidenum">
              <a:rPr lang="ar-SA"/>
              <a:pPr>
                <a:defRPr/>
              </a:pPr>
              <a:t>34</a:t>
            </a:fld>
            <a:endParaRPr lang="en-US"/>
          </a:p>
        </p:txBody>
      </p:sp>
      <p:pic>
        <p:nvPicPr>
          <p:cNvPr id="36867" name="Picture 5" descr="TAGHZYE3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36868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8572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477A-855D-4F0D-9083-B03EC1CB5A76}" type="slidenum">
              <a:rPr lang="ar-SA"/>
              <a:pPr>
                <a:defRPr/>
              </a:pPr>
              <a:t>35</a:t>
            </a:fld>
            <a:endParaRPr lang="en-US"/>
          </a:p>
        </p:txBody>
      </p:sp>
      <p:pic>
        <p:nvPicPr>
          <p:cNvPr id="37891" name="Picture 5" descr="TAGHZYE34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37892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78581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CA52B-6D75-4B2F-B206-5C7D75E0A4BB}" type="slidenum">
              <a:rPr lang="ar-SA"/>
              <a:pPr>
                <a:defRPr/>
              </a:pPr>
              <a:t>36</a:t>
            </a:fld>
            <a:endParaRPr lang="en-US"/>
          </a:p>
        </p:txBody>
      </p:sp>
      <p:pic>
        <p:nvPicPr>
          <p:cNvPr id="38915" name="Picture 5" descr="TAGHZYE35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38916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8572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1416-076B-42F8-8F57-F1DC39953B31}" type="slidenum">
              <a:rPr lang="ar-SA"/>
              <a:pPr>
                <a:defRPr/>
              </a:pPr>
              <a:t>37</a:t>
            </a:fld>
            <a:endParaRPr lang="en-US"/>
          </a:p>
        </p:txBody>
      </p:sp>
      <p:pic>
        <p:nvPicPr>
          <p:cNvPr id="39939" name="Picture 5" descr="TAGHZYE36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39940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01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26471-8A92-46BF-AC12-6519CAB1B45B}" type="slidenum">
              <a:rPr lang="ar-SA"/>
              <a:pPr>
                <a:defRPr/>
              </a:pPr>
              <a:t>38</a:t>
            </a:fld>
            <a:endParaRPr lang="en-US"/>
          </a:p>
        </p:txBody>
      </p:sp>
      <p:pic>
        <p:nvPicPr>
          <p:cNvPr id="40963" name="Picture 5" descr="TAGHZYE37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40964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8572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CE524-321C-4A9B-9718-6BF9DF5D7A98}" type="slidenum">
              <a:rPr lang="ar-SA"/>
              <a:pPr>
                <a:defRPr/>
              </a:pPr>
              <a:t>39</a:t>
            </a:fld>
            <a:endParaRPr lang="en-US"/>
          </a:p>
        </p:txBody>
      </p:sp>
      <p:pic>
        <p:nvPicPr>
          <p:cNvPr id="41987" name="Picture 5" descr="TAGHZYE38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214438" y="714375"/>
            <a:ext cx="7421562" cy="5343525"/>
          </a:xfrm>
          <a:noFill/>
        </p:spPr>
      </p:pic>
      <p:pic>
        <p:nvPicPr>
          <p:cNvPr id="41988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6429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57F09-94F7-4B27-A7A2-BF15769E1E79}" type="slidenum">
              <a:rPr lang="ar-SA"/>
              <a:pPr>
                <a:defRPr/>
              </a:pPr>
              <a:t>4</a:t>
            </a:fld>
            <a:endParaRPr lang="en-US"/>
          </a:p>
        </p:txBody>
      </p:sp>
      <p:pic>
        <p:nvPicPr>
          <p:cNvPr id="6147" name="Picture 5" descr="TAGHZYE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6148" name="Picture 5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92868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1CF8B-57F5-49E6-9799-14211700C16E}" type="slidenum">
              <a:rPr lang="ar-SA"/>
              <a:pPr>
                <a:defRPr/>
              </a:pPr>
              <a:t>40</a:t>
            </a:fld>
            <a:endParaRPr lang="en-US"/>
          </a:p>
        </p:txBody>
      </p:sp>
      <p:pic>
        <p:nvPicPr>
          <p:cNvPr id="43011" name="Picture 5" descr="TAGHZYE39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43012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8572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FC763-4468-462E-9D78-9E2F9B57B742}" type="slidenum">
              <a:rPr lang="ar-SA"/>
              <a:pPr>
                <a:defRPr/>
              </a:pPr>
              <a:t>41</a:t>
            </a:fld>
            <a:endParaRPr lang="en-US"/>
          </a:p>
        </p:txBody>
      </p:sp>
      <p:pic>
        <p:nvPicPr>
          <p:cNvPr id="44035" name="Picture 5" descr="TAGHZYE40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44036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0001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38E84-1778-4DF4-83D4-8C9AAD44CD1D}" type="slidenum">
              <a:rPr lang="ar-SA"/>
              <a:pPr>
                <a:defRPr/>
              </a:pPr>
              <a:t>42</a:t>
            </a:fld>
            <a:endParaRPr lang="en-US"/>
          </a:p>
        </p:txBody>
      </p:sp>
      <p:pic>
        <p:nvPicPr>
          <p:cNvPr id="45059" name="Picture 5" descr="TAGHZYE41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45060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8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643D9-63BF-4460-81CE-B95D5B06EF27}" type="slidenum">
              <a:rPr lang="ar-SA"/>
              <a:pPr>
                <a:defRPr/>
              </a:pPr>
              <a:t>43</a:t>
            </a:fld>
            <a:endParaRPr lang="en-US"/>
          </a:p>
        </p:txBody>
      </p:sp>
      <p:pic>
        <p:nvPicPr>
          <p:cNvPr id="46083" name="Picture 5" descr="TAGHZYE4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46084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8572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AB5F2-9638-41EC-BA97-440C804514D7}" type="slidenum">
              <a:rPr lang="ar-SA"/>
              <a:pPr>
                <a:defRPr/>
              </a:pPr>
              <a:t>44</a:t>
            </a:fld>
            <a:endParaRPr lang="en-US"/>
          </a:p>
        </p:txBody>
      </p:sp>
      <p:pic>
        <p:nvPicPr>
          <p:cNvPr id="47107" name="Picture 5" descr="TAGHZYE4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47108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0001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616EF-A63B-45E2-ABA6-466D2D888F2A}" type="slidenum">
              <a:rPr lang="ar-SA"/>
              <a:pPr>
                <a:defRPr/>
              </a:pPr>
              <a:t>45</a:t>
            </a:fld>
            <a:endParaRPr lang="en-US"/>
          </a:p>
        </p:txBody>
      </p:sp>
      <p:pic>
        <p:nvPicPr>
          <p:cNvPr id="48131" name="Picture 5" descr="TAGHZYE44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48132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0001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7FA1A-7D91-4261-B984-414B52E549B8}" type="slidenum">
              <a:rPr lang="ar-SA"/>
              <a:pPr>
                <a:defRPr/>
              </a:pPr>
              <a:t>46</a:t>
            </a:fld>
            <a:endParaRPr lang="en-US"/>
          </a:p>
        </p:txBody>
      </p:sp>
      <p:pic>
        <p:nvPicPr>
          <p:cNvPr id="49155" name="Picture 5" descr="TAGHZYE45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49156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8572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0A9D3-0CF6-464B-8019-7A83A00A33C9}" type="slidenum">
              <a:rPr lang="ar-SA"/>
              <a:pPr>
                <a:defRPr/>
              </a:pPr>
              <a:t>47</a:t>
            </a:fld>
            <a:endParaRPr lang="en-US"/>
          </a:p>
        </p:txBody>
      </p:sp>
      <p:pic>
        <p:nvPicPr>
          <p:cNvPr id="50179" name="Picture 5" descr="TAGHZYE46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50180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0001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ED972-5162-4F91-9785-9BAB8DF68B66}" type="slidenum">
              <a:rPr lang="ar-SA"/>
              <a:pPr>
                <a:defRPr/>
              </a:pPr>
              <a:t>48</a:t>
            </a:fld>
            <a:endParaRPr lang="en-US"/>
          </a:p>
        </p:txBody>
      </p:sp>
      <p:pic>
        <p:nvPicPr>
          <p:cNvPr id="51203" name="Picture 6" descr="TAGHZYE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620713"/>
            <a:ext cx="74485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0001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2EA4A-A315-4F69-8245-ED052298BB5D}" type="slidenum">
              <a:rPr lang="ar-SA"/>
              <a:pPr>
                <a:defRPr/>
              </a:pPr>
              <a:t>49</a:t>
            </a:fld>
            <a:endParaRPr lang="en-US"/>
          </a:p>
        </p:txBody>
      </p:sp>
      <p:pic>
        <p:nvPicPr>
          <p:cNvPr id="52227" name="Picture 5" descr="TAGHZYE48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928688"/>
            <a:ext cx="7421563" cy="5343525"/>
          </a:xfrm>
          <a:noFill/>
        </p:spPr>
      </p:pic>
      <p:pic>
        <p:nvPicPr>
          <p:cNvPr id="52228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78581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564CB-494E-4227-BD81-EC069CA44C12}" type="slidenum">
              <a:rPr lang="ar-SA"/>
              <a:pPr>
                <a:defRPr/>
              </a:pPr>
              <a:t>5</a:t>
            </a:fld>
            <a:endParaRPr lang="en-US"/>
          </a:p>
        </p:txBody>
      </p:sp>
      <p:pic>
        <p:nvPicPr>
          <p:cNvPr id="7171" name="Picture 5" descr="TAGHZYE4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7172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FD45-6D9B-4A0E-B293-53EC42589114}" type="slidenum">
              <a:rPr lang="ar-SA"/>
              <a:pPr>
                <a:defRPr/>
              </a:pPr>
              <a:t>50</a:t>
            </a:fld>
            <a:endParaRPr lang="en-US"/>
          </a:p>
        </p:txBody>
      </p:sp>
      <p:pic>
        <p:nvPicPr>
          <p:cNvPr id="53251" name="Picture 5" descr="TAGHZYE49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53252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0001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A9B6E-BD2F-4B37-8C9C-57C07CF2D165}" type="slidenum">
              <a:rPr lang="ar-SA"/>
              <a:pPr>
                <a:defRPr/>
              </a:pPr>
              <a:t>51</a:t>
            </a:fld>
            <a:endParaRPr lang="en-US"/>
          </a:p>
        </p:txBody>
      </p:sp>
      <p:pic>
        <p:nvPicPr>
          <p:cNvPr id="54275" name="Picture 5" descr="TAGHZYE50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54276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92868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1F208-4906-4561-A10A-6387088D920F}" type="slidenum">
              <a:rPr lang="ar-SA"/>
              <a:pPr>
                <a:defRPr/>
              </a:pPr>
              <a:t>52</a:t>
            </a:fld>
            <a:endParaRPr lang="en-US"/>
          </a:p>
        </p:txBody>
      </p:sp>
      <p:pic>
        <p:nvPicPr>
          <p:cNvPr id="55299" name="Picture 5" descr="TAGHZYE51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55300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8572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52658-F4CF-4528-8C8A-0FA8056D101C}" type="slidenum">
              <a:rPr lang="ar-SA"/>
              <a:pPr>
                <a:defRPr/>
              </a:pPr>
              <a:t>53</a:t>
            </a:fld>
            <a:endParaRPr lang="en-US"/>
          </a:p>
        </p:txBody>
      </p:sp>
      <p:pic>
        <p:nvPicPr>
          <p:cNvPr id="56323" name="Picture 5" descr="TAGHZYE5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56324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6429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1307D-1939-4AA5-BE2C-21213D999EB3}" type="slidenum">
              <a:rPr lang="ar-SA"/>
              <a:pPr>
                <a:defRPr/>
              </a:pPr>
              <a:t>6</a:t>
            </a:fld>
            <a:endParaRPr lang="en-US"/>
          </a:p>
        </p:txBody>
      </p:sp>
      <p:pic>
        <p:nvPicPr>
          <p:cNvPr id="8195" name="Picture 5" descr="TAGHZYE5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8196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07156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76086-435B-426E-8CE2-995A42084C25}" type="slidenum">
              <a:rPr lang="ar-SA"/>
              <a:pPr>
                <a:defRPr/>
              </a:pPr>
              <a:t>7</a:t>
            </a:fld>
            <a:endParaRPr lang="en-US"/>
          </a:p>
        </p:txBody>
      </p:sp>
      <p:pic>
        <p:nvPicPr>
          <p:cNvPr id="9219" name="Picture 5" descr="TAGHZYE6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9220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8572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79912-39D3-4006-8573-452631AB1DEA}" type="slidenum">
              <a:rPr lang="ar-SA"/>
              <a:pPr>
                <a:defRPr/>
              </a:pPr>
              <a:t>8</a:t>
            </a:fld>
            <a:endParaRPr lang="en-US"/>
          </a:p>
        </p:txBody>
      </p:sp>
      <p:pic>
        <p:nvPicPr>
          <p:cNvPr id="10243" name="Picture 5" descr="TAGHZYE7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657225"/>
            <a:ext cx="7421562" cy="5343525"/>
          </a:xfrm>
          <a:noFill/>
        </p:spPr>
      </p:pic>
      <p:pic>
        <p:nvPicPr>
          <p:cNvPr id="10244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29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E0164-78F9-4274-97D4-CB1D09C3D29C}" type="slidenum">
              <a:rPr lang="ar-SA"/>
              <a:pPr>
                <a:defRPr/>
              </a:pPr>
              <a:t>9</a:t>
            </a:fld>
            <a:endParaRPr lang="en-US"/>
          </a:p>
        </p:txBody>
      </p:sp>
      <p:pic>
        <p:nvPicPr>
          <p:cNvPr id="11267" name="Picture 5" descr="TAGHZYE8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528638"/>
            <a:ext cx="7421562" cy="5343525"/>
          </a:xfrm>
          <a:noFill/>
        </p:spPr>
      </p:pic>
      <p:pic>
        <p:nvPicPr>
          <p:cNvPr id="11268" name="Picture 4" descr="C:\Users\Afsaneh\Desktop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5718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35</TotalTime>
  <Words>68</Words>
  <Application>Microsoft Office PowerPoint</Application>
  <PresentationFormat>On-screen Show (4:3)</PresentationFormat>
  <Paragraphs>61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B Koodak</vt:lpstr>
      <vt:lpstr>Tahoma</vt:lpstr>
      <vt:lpstr>Wingdings</vt:lpstr>
      <vt:lpstr>Shimmer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2010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MAHDI</dc:creator>
  <cp:lastModifiedBy>Zahra Beigom Aghamiri</cp:lastModifiedBy>
  <cp:revision>17</cp:revision>
  <dcterms:created xsi:type="dcterms:W3CDTF">2010-06-02T12:22:32Z</dcterms:created>
  <dcterms:modified xsi:type="dcterms:W3CDTF">2020-10-11T07:28:11Z</dcterms:modified>
</cp:coreProperties>
</file>